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3057525"/>
            <a:ext cx="94392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9787"/>
            <a:ext cx="116300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7886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9492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14550"/>
            <a:ext cx="110013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489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0" y="4797152"/>
            <a:ext cx="110775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72853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4550"/>
            <a:ext cx="116681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3727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5437"/>
            <a:ext cx="110871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56490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14550"/>
            <a:ext cx="112490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633662"/>
            <a:ext cx="109918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04962"/>
            <a:ext cx="107727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33500"/>
            <a:ext cx="10896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24062"/>
            <a:ext cx="108013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823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1182"/>
            <a:ext cx="10537701" cy="55721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10537701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272" cy="5433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179939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19262"/>
            <a:ext cx="106965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720" y="2564904"/>
            <a:ext cx="110519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720" y="4243233"/>
            <a:ext cx="110519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04664"/>
            <a:ext cx="70199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39147"/>
            <a:ext cx="83058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3525"/>
            <a:ext cx="11687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581128"/>
            <a:ext cx="1584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157192"/>
            <a:ext cx="18722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6862"/>
            <a:ext cx="11668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66862"/>
            <a:ext cx="110585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38312"/>
            <a:ext cx="112871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53817"/>
            <a:ext cx="11377264" cy="2351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2025-12-17T13:02:43Z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